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45" r:id="rId8"/>
    <p:sldId id="349" r:id="rId9"/>
    <p:sldId id="352" r:id="rId10"/>
    <p:sldId id="353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平均分</a:t>
            </a:r>
            <a:r>
              <a:rPr lang="en-US" altLang="zh-CN" sz="4232" b="1">
                <a:solidFill>
                  <a:srgbClr val="D60093"/>
                </a:solidFill>
              </a:rPr>
              <a:t>——</a:t>
            </a:r>
            <a:r>
              <a:rPr lang="zh-CN" altLang="en-US" sz="4232" b="1">
                <a:solidFill>
                  <a:srgbClr val="D60093"/>
                </a:solidFill>
              </a:rPr>
              <a:t>包含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1030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一、帮熊猫兄弟分竹笋。哪些分法是平均分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2QXR01.eps" descr="id:214748857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2227943"/>
            <a:ext cx="9325578" cy="2942771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9119953" y="4566318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84117"/>
            <a:ext cx="10807700" cy="12321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</a:rPr>
              <a:t>1</a:t>
            </a:r>
            <a:r>
              <a:rPr lang="en-US" altLang="zh-CN" sz="3200">
                <a:latin typeface="Times New Roman" panose="02020603050405020304" pitchFamily="18" charset="0"/>
              </a:rPr>
              <a:t>.</a:t>
            </a:r>
            <a:endParaRPr lang="zh-CN" altLang="en-US" sz="3200"/>
          </a:p>
        </p:txBody>
      </p:sp>
      <p:pic>
        <p:nvPicPr>
          <p:cNvPr id="3" name="DM2QXR02.eps" descr="id:214748858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2011" y="1305106"/>
            <a:ext cx="9587978" cy="82241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2312274"/>
            <a:ext cx="10807700" cy="6362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个月饼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个一份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3107220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个橘子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个一份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平均分成了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DM2QXR03.eps" descr="id:214748859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9385" y="3544471"/>
            <a:ext cx="9348671" cy="546108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2161982" y="2342071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057582" y="232465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617939" y="236242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161982" y="4331080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057582" y="431366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617939" y="435143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06632"/>
            <a:ext cx="10807700" cy="12321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三、圈一圈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</a:rPr>
              <a:t>1</a:t>
            </a:r>
            <a:r>
              <a:rPr lang="en-US" altLang="zh-CN" sz="3200">
                <a:latin typeface="Times New Roman" panose="02020603050405020304" pitchFamily="18" charset="0"/>
              </a:rPr>
              <a:t>.</a:t>
            </a:r>
            <a:endParaRPr lang="zh-CN" altLang="en-US" sz="3200"/>
          </a:p>
        </p:txBody>
      </p:sp>
      <p:pic>
        <p:nvPicPr>
          <p:cNvPr id="15" name="DM2QXR04.eps" descr="id:214748860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1655" y="1727199"/>
            <a:ext cx="5326523" cy="2333171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92150" y="4431643"/>
            <a:ext cx="9485289" cy="690926"/>
            <a:chOff x="692150" y="4431643"/>
            <a:chExt cx="9485289" cy="69092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692150" y="4439305"/>
              <a:ext cx="9485289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10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每只山羊分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可以分给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只山羊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16" name="DM2QXR05.eps" descr="id:2147488614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56863" y="4431643"/>
              <a:ext cx="735911" cy="690926"/>
            </a:xfrm>
            <a:prstGeom prst="rect">
              <a:avLst/>
            </a:prstGeom>
          </p:spPr>
        </p:pic>
      </p:grpSp>
      <p:sp>
        <p:nvSpPr>
          <p:cNvPr id="18" name="矩形 17"/>
          <p:cNvSpPr>
            <a:spLocks noChangeAspect="1"/>
          </p:cNvSpPr>
          <p:nvPr/>
        </p:nvSpPr>
        <p:spPr>
          <a:xfrm>
            <a:off x="7408139" y="444957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51909" y="5180871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圈一圈略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0461963"/>
              </p:ext>
            </p:extLst>
          </p:nvPr>
        </p:nvGraphicFramePr>
        <p:xfrm>
          <a:off x="824712" y="692883"/>
          <a:ext cx="8633338" cy="3373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3" imgW="4558714" imgH="1781520" progId="Word.Document.12">
                  <p:embed/>
                </p:oleObj>
              </mc:Choice>
              <mc:Fallback>
                <p:oleObj name="文档" r:id="rId3" imgW="4558714" imgH="17815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4712" y="692883"/>
                        <a:ext cx="8633338" cy="3373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6874739" y="342547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56990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四、涂一涂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140211"/>
              </p:ext>
            </p:extLst>
          </p:nvPr>
        </p:nvGraphicFramePr>
        <p:xfrm>
          <a:off x="451612" y="1253164"/>
          <a:ext cx="10446339" cy="2268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文档" r:id="rId3" imgW="4558714" imgH="989853" progId="Word.Document.12">
                  <p:embed/>
                </p:oleObj>
              </mc:Choice>
              <mc:Fallback>
                <p:oleObj name="文档" r:id="rId3" imgW="4558714" imgH="9898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612" y="1253164"/>
                        <a:ext cx="10446339" cy="22682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692150" y="352142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种颜色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共涂了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种颜色。　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种颜色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共涂了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种颜色。　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种颜色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共涂了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种颜色。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968253" y="407990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68253" y="467978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674781" y="532006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908324" y="5789682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涂一涂略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40493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7395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2QXR09.eps" descr="id:214748865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0051" y="1057221"/>
            <a:ext cx="7710878" cy="20193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224782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个南瓜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如果每个篮子放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那么需要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个篮子。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个南瓜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如果每个篮子放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那么需要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个篮子。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个南瓜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又买来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个南瓜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如果每个篮子放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那么共需要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个篮子。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692653" y="32247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692653" y="378326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370350" y="498301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35146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你能帮小兔子移一移胡萝卜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使每份同样多吗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2QXR10.eps" descr="id:2147488670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2055551"/>
            <a:ext cx="10807700" cy="1309588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749316" y="352433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725</TotalTime>
  <Words>165</Words>
  <Application>Microsoft Office PowerPoint</Application>
  <PresentationFormat>宽屏</PresentationFormat>
  <Paragraphs>47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2025-08-23T08:38:19Z</dcterms:modified>
</cp:coreProperties>
</file>